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31" r:id="rId2"/>
    <p:sldId id="356" r:id="rId3"/>
    <p:sldId id="357" r:id="rId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7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3772"/>
    <a:srgbClr val="008E40"/>
    <a:srgbClr val="278984"/>
    <a:srgbClr val="0000FF"/>
    <a:srgbClr val="3E7257"/>
    <a:srgbClr val="466A55"/>
    <a:srgbClr val="FFFFCC"/>
    <a:srgbClr val="ADB848"/>
    <a:srgbClr val="B50B95"/>
    <a:srgbClr val="22A7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32" autoAdjust="0"/>
    <p:restoredTop sz="94705" autoAdjust="0"/>
  </p:normalViewPr>
  <p:slideViewPr>
    <p:cSldViewPr snapToGrid="0">
      <p:cViewPr varScale="1">
        <p:scale>
          <a:sx n="107" d="100"/>
          <a:sy n="107" d="100"/>
        </p:scale>
        <p:origin x="110" y="398"/>
      </p:cViewPr>
      <p:guideLst>
        <p:guide orient="horz" pos="1620"/>
        <p:guide pos="28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38FBB-1630-2F4B-B7B6-E7A642A9CB9C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11D615-7E51-5249-891B-0046EA664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6925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7A3E7-8943-BF44-A62E-A4B28C7E82AD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DEC26-FC16-DF4D-87F4-BA9D2B040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381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SF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94" y="-3617"/>
            <a:ext cx="9152193" cy="51495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54239"/>
            <a:ext cx="7772400" cy="11025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1070"/>
            <a:ext cx="6400800" cy="131445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98407" y="4869657"/>
            <a:ext cx="2133600" cy="273844"/>
          </a:xfrm>
        </p:spPr>
        <p:txBody>
          <a:bodyPr/>
          <a:lstStyle>
            <a:lvl1pPr>
              <a:defRPr sz="10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C5B5482D-92FE-C649-BB58-4360268F0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933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o NSF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3" y="-1410"/>
            <a:ext cx="9144350" cy="51451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54239"/>
            <a:ext cx="7772400" cy="11025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1070"/>
            <a:ext cx="6400800" cy="131445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98407" y="4869657"/>
            <a:ext cx="2133600" cy="273844"/>
          </a:xfrm>
        </p:spPr>
        <p:txBody>
          <a:bodyPr/>
          <a:lstStyle>
            <a:lvl1pPr>
              <a:defRPr sz="10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C5B5482D-92FE-C649-BB58-4360268F0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140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imal Bod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69114"/>
          <a:stretch/>
        </p:blipFill>
        <p:spPr>
          <a:xfrm rot="10800000">
            <a:off x="-350" y="4533899"/>
            <a:ext cx="9144350" cy="6096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69114"/>
          <a:stretch/>
        </p:blipFill>
        <p:spPr>
          <a:xfrm>
            <a:off x="0" y="0"/>
            <a:ext cx="9144350" cy="130175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98407" y="4869657"/>
            <a:ext cx="2133600" cy="273844"/>
          </a:xfrm>
        </p:spPr>
        <p:txBody>
          <a:bodyPr/>
          <a:lstStyle>
            <a:lvl1pPr>
              <a:defRPr sz="10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C5B5482D-92FE-C649-BB58-4360268F0B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-25400"/>
            <a:ext cx="8229600" cy="546100"/>
          </a:xfrm>
        </p:spPr>
        <p:txBody>
          <a:bodyPr/>
          <a:lstStyle>
            <a:lvl1pPr algn="ctr"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57200" y="1060450"/>
            <a:ext cx="8229600" cy="3359150"/>
          </a:xfrm>
        </p:spPr>
        <p:txBody>
          <a:bodyPr/>
          <a:lstStyle>
            <a:lvl1pPr marL="285750" indent="-285750">
              <a:buFont typeface="Arial"/>
              <a:buChar char="•"/>
              <a:defRPr sz="1600"/>
            </a:lvl1pPr>
            <a:lvl2pPr marL="742950" indent="-285750">
              <a:buFont typeface="Arial"/>
              <a:buChar char="•"/>
              <a:defRPr sz="1600"/>
            </a:lvl2pPr>
            <a:lvl3pPr marL="1200150" indent="-285750">
              <a:buFont typeface="Arial"/>
              <a:buChar char="•"/>
              <a:defRPr sz="1600"/>
            </a:lvl3pPr>
            <a:lvl4pPr marL="1657350" indent="-285750">
              <a:buFont typeface="Arial"/>
              <a:buChar char="•"/>
              <a:defRPr sz="1600"/>
            </a:lvl4pPr>
            <a:lvl5pPr marL="2114550" indent="-285750">
              <a:buFont typeface="Arial"/>
              <a:buChar char="•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57200" y="666750"/>
            <a:ext cx="8229600" cy="349250"/>
          </a:xfrm>
        </p:spPr>
        <p:txBody>
          <a:bodyPr/>
          <a:lstStyle>
            <a:lvl1pPr marL="0" indent="0">
              <a:buFont typeface="Arial"/>
              <a:buNone/>
              <a:defRPr sz="1800"/>
            </a:lvl1pPr>
            <a:lvl2pPr marL="45720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4"/>
          </p:nvPr>
        </p:nvSpPr>
        <p:spPr>
          <a:xfrm>
            <a:off x="457200" y="4533899"/>
            <a:ext cx="8229600" cy="276225"/>
          </a:xfrm>
        </p:spPr>
        <p:txBody>
          <a:bodyPr/>
          <a:lstStyle>
            <a:lvl1pPr marL="0" indent="0">
              <a:buFont typeface="Arial"/>
              <a:buNone/>
              <a:defRPr sz="1400"/>
            </a:lvl1pPr>
            <a:lvl2pPr marL="45720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6574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UMN - small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69114"/>
          <a:stretch/>
        </p:blipFill>
        <p:spPr>
          <a:xfrm>
            <a:off x="0" y="0"/>
            <a:ext cx="9144350" cy="1301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42"/>
          <a:stretch/>
        </p:blipFill>
        <p:spPr>
          <a:xfrm>
            <a:off x="-4273" y="4152900"/>
            <a:ext cx="9144350" cy="990858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98407" y="4869657"/>
            <a:ext cx="2133600" cy="273844"/>
          </a:xfrm>
        </p:spPr>
        <p:txBody>
          <a:bodyPr/>
          <a:lstStyle>
            <a:lvl1pPr>
              <a:defRPr sz="10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C5B5482D-92FE-C649-BB58-4360268F0B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-25400"/>
            <a:ext cx="8229600" cy="546100"/>
          </a:xfrm>
        </p:spPr>
        <p:txBody>
          <a:bodyPr/>
          <a:lstStyle>
            <a:lvl1pPr algn="ctr"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060450"/>
            <a:ext cx="8229600" cy="2959100"/>
          </a:xfrm>
        </p:spPr>
        <p:txBody>
          <a:bodyPr/>
          <a:lstStyle>
            <a:lvl1pPr marL="285750" indent="-285750">
              <a:buFont typeface="Arial"/>
              <a:buChar char="•"/>
              <a:defRPr sz="1600"/>
            </a:lvl1pPr>
            <a:lvl2pPr marL="742950" indent="-285750">
              <a:buFont typeface="Arial"/>
              <a:buChar char="•"/>
              <a:defRPr sz="1600"/>
            </a:lvl2pPr>
            <a:lvl3pPr marL="1200150" indent="-285750">
              <a:buFont typeface="Arial"/>
              <a:buChar char="•"/>
              <a:defRPr sz="1600"/>
            </a:lvl3pPr>
            <a:lvl4pPr marL="1657350" indent="-285750">
              <a:buFont typeface="Arial"/>
              <a:buChar char="•"/>
              <a:defRPr sz="1600"/>
            </a:lvl4pPr>
            <a:lvl5pPr marL="2114550" indent="-285750">
              <a:buFont typeface="Arial"/>
              <a:buChar char="•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457200" y="666750"/>
            <a:ext cx="8229600" cy="349250"/>
          </a:xfrm>
        </p:spPr>
        <p:txBody>
          <a:bodyPr/>
          <a:lstStyle>
            <a:lvl1pPr marL="0" indent="0">
              <a:buFont typeface="Arial"/>
              <a:buNone/>
              <a:defRPr sz="1800"/>
            </a:lvl1pPr>
            <a:lvl2pPr marL="45720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4"/>
          </p:nvPr>
        </p:nvSpPr>
        <p:spPr>
          <a:xfrm>
            <a:off x="457200" y="4152900"/>
            <a:ext cx="8229600" cy="276225"/>
          </a:xfrm>
        </p:spPr>
        <p:txBody>
          <a:bodyPr/>
          <a:lstStyle>
            <a:lvl1pPr marL="0" indent="0">
              <a:buFont typeface="Arial"/>
              <a:buNone/>
              <a:defRPr sz="1400"/>
            </a:lvl1pPr>
            <a:lvl2pPr marL="45720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177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NSF - small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56"/>
          <a:stretch/>
        </p:blipFill>
        <p:spPr>
          <a:xfrm>
            <a:off x="-8194" y="4139513"/>
            <a:ext cx="9152193" cy="10064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69114"/>
          <a:stretch/>
        </p:blipFill>
        <p:spPr>
          <a:xfrm>
            <a:off x="0" y="0"/>
            <a:ext cx="9144350" cy="130175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98407" y="4869657"/>
            <a:ext cx="2133600" cy="273844"/>
          </a:xfrm>
        </p:spPr>
        <p:txBody>
          <a:bodyPr/>
          <a:lstStyle>
            <a:lvl1pPr>
              <a:defRPr sz="10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C5B5482D-92FE-C649-BB58-4360268F0B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-25400"/>
            <a:ext cx="8229600" cy="546100"/>
          </a:xfrm>
        </p:spPr>
        <p:txBody>
          <a:bodyPr/>
          <a:lstStyle>
            <a:lvl1pPr algn="ctr"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57200" y="1060450"/>
            <a:ext cx="8229600" cy="2959100"/>
          </a:xfrm>
        </p:spPr>
        <p:txBody>
          <a:bodyPr/>
          <a:lstStyle>
            <a:lvl1pPr marL="285750" indent="-285750">
              <a:buFont typeface="Arial"/>
              <a:buChar char="•"/>
              <a:defRPr sz="1600"/>
            </a:lvl1pPr>
            <a:lvl2pPr marL="742950" indent="-285750">
              <a:buFont typeface="Arial"/>
              <a:buChar char="•"/>
              <a:defRPr sz="1600"/>
            </a:lvl2pPr>
            <a:lvl3pPr marL="1200150" indent="-285750">
              <a:buFont typeface="Arial"/>
              <a:buChar char="•"/>
              <a:defRPr sz="1600"/>
            </a:lvl3pPr>
            <a:lvl4pPr marL="1657350" indent="-285750">
              <a:buFont typeface="Arial"/>
              <a:buChar char="•"/>
              <a:defRPr sz="1600"/>
            </a:lvl4pPr>
            <a:lvl5pPr marL="2114550" indent="-285750">
              <a:buFont typeface="Arial"/>
              <a:buChar char="•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3"/>
          </p:nvPr>
        </p:nvSpPr>
        <p:spPr>
          <a:xfrm>
            <a:off x="457200" y="666750"/>
            <a:ext cx="8229600" cy="349250"/>
          </a:xfrm>
        </p:spPr>
        <p:txBody>
          <a:bodyPr/>
          <a:lstStyle>
            <a:lvl1pPr marL="0" indent="0">
              <a:buFont typeface="Arial"/>
              <a:buNone/>
              <a:defRPr sz="1800"/>
            </a:lvl1pPr>
            <a:lvl2pPr marL="45720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4"/>
          </p:nvPr>
        </p:nvSpPr>
        <p:spPr>
          <a:xfrm>
            <a:off x="457200" y="4152900"/>
            <a:ext cx="8229600" cy="276225"/>
          </a:xfrm>
        </p:spPr>
        <p:txBody>
          <a:bodyPr/>
          <a:lstStyle>
            <a:lvl1pPr marL="0" indent="0">
              <a:buFont typeface="Arial"/>
              <a:buNone/>
              <a:defRPr sz="1400"/>
            </a:lvl1pPr>
            <a:lvl2pPr marL="45720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9087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UMN - larg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543"/>
          <a:stretch/>
        </p:blipFill>
        <p:spPr>
          <a:xfrm>
            <a:off x="-4273" y="-1409"/>
            <a:ext cx="9144350" cy="15635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06"/>
          <a:stretch/>
        </p:blipFill>
        <p:spPr>
          <a:xfrm>
            <a:off x="-4273" y="4197350"/>
            <a:ext cx="9144350" cy="946409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32221"/>
          </a:xfrm>
        </p:spPr>
        <p:txBody>
          <a:bodyPr/>
          <a:lstStyle>
            <a:lvl1pPr algn="l"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98407" y="4869657"/>
            <a:ext cx="2133600" cy="273844"/>
          </a:xfrm>
        </p:spPr>
        <p:txBody>
          <a:bodyPr/>
          <a:lstStyle>
            <a:lvl1pPr>
              <a:defRPr sz="10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C5B5482D-92FE-C649-BB58-4360268F0B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1279525"/>
            <a:ext cx="8229600" cy="2784475"/>
          </a:xfrm>
        </p:spPr>
        <p:txBody>
          <a:bodyPr/>
          <a:lstStyle>
            <a:lvl1pPr marL="285750" indent="-285750">
              <a:buFont typeface="Arial"/>
              <a:buChar char="•"/>
              <a:defRPr sz="1600"/>
            </a:lvl1pPr>
            <a:lvl2pPr marL="742950" indent="-285750">
              <a:buFont typeface="Arial"/>
              <a:buChar char="•"/>
              <a:defRPr sz="1600"/>
            </a:lvl2pPr>
            <a:lvl3pPr marL="1200150" indent="-285750">
              <a:buFont typeface="Arial"/>
              <a:buChar char="•"/>
              <a:defRPr sz="1600"/>
            </a:lvl3pPr>
            <a:lvl4pPr marL="1657350" indent="-285750">
              <a:buFont typeface="Arial"/>
              <a:buChar char="•"/>
              <a:defRPr sz="1600"/>
            </a:lvl4pPr>
            <a:lvl5pPr marL="2114550" indent="-285750">
              <a:buFont typeface="Arial"/>
              <a:buChar char="•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457200" y="885825"/>
            <a:ext cx="8229600" cy="349250"/>
          </a:xfrm>
        </p:spPr>
        <p:txBody>
          <a:bodyPr/>
          <a:lstStyle>
            <a:lvl1pPr marL="0" indent="0">
              <a:buFont typeface="Arial"/>
              <a:buNone/>
              <a:defRPr sz="1800"/>
            </a:lvl1pPr>
            <a:lvl2pPr marL="45720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4"/>
          </p:nvPr>
        </p:nvSpPr>
        <p:spPr>
          <a:xfrm>
            <a:off x="457200" y="4181475"/>
            <a:ext cx="8229600" cy="276225"/>
          </a:xfrm>
        </p:spPr>
        <p:txBody>
          <a:bodyPr/>
          <a:lstStyle>
            <a:lvl1pPr marL="0" indent="0">
              <a:buFont typeface="Arial"/>
              <a:buNone/>
              <a:defRPr sz="1400"/>
            </a:lvl1pPr>
            <a:lvl2pPr marL="45720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42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NSF - larg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543"/>
          <a:stretch/>
        </p:blipFill>
        <p:spPr>
          <a:xfrm>
            <a:off x="-4273" y="-1409"/>
            <a:ext cx="9144350" cy="15635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56"/>
          <a:stretch/>
        </p:blipFill>
        <p:spPr>
          <a:xfrm>
            <a:off x="-8194" y="4139513"/>
            <a:ext cx="9152193" cy="1006451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98407" y="4869657"/>
            <a:ext cx="2133600" cy="273844"/>
          </a:xfrm>
        </p:spPr>
        <p:txBody>
          <a:bodyPr/>
          <a:lstStyle>
            <a:lvl1pPr>
              <a:defRPr sz="10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C5B5482D-92FE-C649-BB58-4360268F0B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32221"/>
          </a:xfrm>
        </p:spPr>
        <p:txBody>
          <a:bodyPr/>
          <a:lstStyle>
            <a:lvl1pPr algn="l"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279525"/>
            <a:ext cx="8229600" cy="2784475"/>
          </a:xfrm>
        </p:spPr>
        <p:txBody>
          <a:bodyPr/>
          <a:lstStyle>
            <a:lvl1pPr marL="285750" indent="-285750">
              <a:buFont typeface="Arial"/>
              <a:buChar char="•"/>
              <a:defRPr sz="1600"/>
            </a:lvl1pPr>
            <a:lvl2pPr marL="742950" indent="-285750">
              <a:buFont typeface="Arial"/>
              <a:buChar char="•"/>
              <a:defRPr sz="1600"/>
            </a:lvl2pPr>
            <a:lvl3pPr marL="1200150" indent="-285750">
              <a:buFont typeface="Arial"/>
              <a:buChar char="•"/>
              <a:defRPr sz="1600"/>
            </a:lvl3pPr>
            <a:lvl4pPr marL="1657350" indent="-285750">
              <a:buFont typeface="Arial"/>
              <a:buChar char="•"/>
              <a:defRPr sz="1600"/>
            </a:lvl4pPr>
            <a:lvl5pPr marL="2114550" indent="-285750">
              <a:buFont typeface="Arial"/>
              <a:buChar char="•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57200" y="885825"/>
            <a:ext cx="8229600" cy="349250"/>
          </a:xfrm>
        </p:spPr>
        <p:txBody>
          <a:bodyPr/>
          <a:lstStyle>
            <a:lvl1pPr marL="0" indent="0">
              <a:buFont typeface="Arial"/>
              <a:buNone/>
              <a:defRPr sz="1800"/>
            </a:lvl1pPr>
            <a:lvl2pPr marL="45720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4"/>
          </p:nvPr>
        </p:nvSpPr>
        <p:spPr>
          <a:xfrm>
            <a:off x="457200" y="4181475"/>
            <a:ext cx="8229600" cy="276225"/>
          </a:xfrm>
        </p:spPr>
        <p:txBody>
          <a:bodyPr/>
          <a:lstStyle>
            <a:lvl1pPr marL="0" indent="0">
              <a:buFont typeface="Arial"/>
              <a:buNone/>
              <a:defRPr sz="1400"/>
            </a:lvl1pPr>
            <a:lvl2pPr marL="45720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248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98407" y="486965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84300EA-5632-DA4D-81D0-CF50F5B8D0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498407" y="4869657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rgbClr val="4BACC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84300EA-5632-DA4D-81D0-CF50F5B8D063}" type="slidenum">
              <a:rPr lang="en-US" sz="100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‹#›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4066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4" r:id="rId3"/>
    <p:sldLayoutId id="2147483668" r:id="rId4"/>
    <p:sldLayoutId id="2147483669" r:id="rId5"/>
    <p:sldLayoutId id="2147483661" r:id="rId6"/>
    <p:sldLayoutId id="2147483662" r:id="rId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0" y="91302"/>
            <a:ext cx="9144000" cy="3190775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Presentation Title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/>
              <a:t/>
            </a:r>
            <a:br>
              <a:rPr lang="en-US" sz="3200" b="1" dirty="0"/>
            </a:br>
            <a:r>
              <a:rPr lang="en-US" sz="2000" b="1" dirty="0" smtClean="0"/>
              <a:t>Name of P</a:t>
            </a:r>
            <a:r>
              <a:rPr lang="en-US" sz="2000" b="1" dirty="0" smtClean="0"/>
              <a:t>resenter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Position of Presenter</a:t>
            </a:r>
            <a:r>
              <a:rPr lang="en-US" sz="2000" b="1" dirty="0" smtClean="0"/>
              <a:t>, </a:t>
            </a:r>
            <a:r>
              <a:rPr lang="en-US" sz="2000" b="1" dirty="0" smtClean="0"/>
              <a:t>University of Minnesota NSF MRSEC </a:t>
            </a:r>
            <a:r>
              <a:rPr lang="en-US" sz="2000" i="1" dirty="0"/>
              <a:t/>
            </a:r>
            <a:br>
              <a:rPr lang="en-US" sz="2000" i="1" dirty="0"/>
            </a:br>
            <a:r>
              <a:rPr lang="en-US" sz="2000" i="1" dirty="0" smtClean="0"/>
              <a:t/>
            </a:r>
            <a:br>
              <a:rPr lang="en-US" sz="2000" i="1" dirty="0" smtClean="0"/>
            </a:br>
            <a:endParaRPr lang="en-US" sz="2000" i="1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0" y="3395777"/>
            <a:ext cx="9144000" cy="816433"/>
          </a:xfrm>
        </p:spPr>
        <p:txBody>
          <a:bodyPr/>
          <a:lstStyle/>
          <a:p>
            <a:r>
              <a:rPr lang="en-US" sz="1600" dirty="0" smtClean="0"/>
              <a:t>University of Minnesota,</a:t>
            </a:r>
          </a:p>
          <a:p>
            <a:r>
              <a:rPr lang="en-US" sz="1600" dirty="0" smtClean="0"/>
              <a:t>Minneapolis, MN, </a:t>
            </a:r>
            <a:r>
              <a:rPr lang="en-US" sz="1600" dirty="0" smtClean="0"/>
              <a:t>Enter Date</a:t>
            </a:r>
            <a:endParaRPr lang="en-US" sz="1600" dirty="0" smtClean="0"/>
          </a:p>
        </p:txBody>
      </p:sp>
      <p:pic>
        <p:nvPicPr>
          <p:cNvPr id="1026" name="Picture 2" descr="MRSEC Logo Usage Guidelines | MRSE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42" y="4585855"/>
            <a:ext cx="1856959" cy="557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03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5482D-92FE-C649-BB58-4360268F0BEA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-25400"/>
            <a:ext cx="9144000" cy="546100"/>
          </a:xfrm>
        </p:spPr>
        <p:txBody>
          <a:bodyPr/>
          <a:lstStyle/>
          <a:p>
            <a:r>
              <a:rPr lang="en-US" dirty="0" smtClean="0"/>
              <a:t>Title of Standard Slide (Title Case)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20AB0A-C116-6E40-8131-0C3678737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5285" y="925692"/>
            <a:ext cx="4388717" cy="2581797"/>
          </a:xfrm>
          <a:prstGeom prst="rect">
            <a:avLst/>
          </a:prstGeom>
          <a:effectLst>
            <a:outerShdw blurRad="301525" dist="63500" dir="2700000" algn="tl" rotWithShape="0">
              <a:prstClr val="black">
                <a:alpha val="63000"/>
              </a:prstClr>
            </a:outerShdw>
          </a:effectLst>
        </p:spPr>
      </p:pic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0" y="650507"/>
            <a:ext cx="430876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/>
            <a:r>
              <a:rPr lang="en-US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Arial 16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 defTabSz="914400"/>
            <a:endParaRPr lang="en-US" sz="1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 defTabSz="914400"/>
            <a:r>
              <a:rPr lang="en-US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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Arial 16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 defTabSz="914400"/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 defTabSz="914400"/>
            <a:r>
              <a:rPr lang="en-US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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US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Red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or </a:t>
            </a:r>
            <a:r>
              <a:rPr lang="en-US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Blue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for emphasis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22961" y="3912481"/>
            <a:ext cx="26933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References in this font/size (Arial 12)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98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5482D-92FE-C649-BB58-4360268F0BE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0" y="217055"/>
            <a:ext cx="8229600" cy="546100"/>
          </a:xfrm>
        </p:spPr>
        <p:txBody>
          <a:bodyPr/>
          <a:lstStyle/>
          <a:p>
            <a:r>
              <a:rPr lang="en-US" dirty="0" smtClean="0"/>
              <a:t>Summary Slide Title</a:t>
            </a:r>
            <a:endParaRPr lang="en-US" dirty="0"/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0" y="78783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/>
            <a:r>
              <a:rPr lang="en-US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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Line 1 (again, Arial 16)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 defTabSz="914400"/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 defTabSz="914400"/>
            <a:r>
              <a:rPr lang="en-US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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Line 2, etc.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</p:txBody>
      </p:sp>
      <p:pic>
        <p:nvPicPr>
          <p:cNvPr id="8" name="Picture 2" descr="MRSEC Logo Usage Guidelines | MRSE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42" y="4585855"/>
            <a:ext cx="1856959" cy="557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58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29453</TotalTime>
  <Words>77</Words>
  <Application>Microsoft Office PowerPoint</Application>
  <PresentationFormat>On-screen Show (16:9)</PresentationFormat>
  <Paragraphs>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Symbol</vt:lpstr>
      <vt:lpstr>Office Theme</vt:lpstr>
      <vt:lpstr>Presentation Title  Name of Presenter Position of Presenter, University of Minnesota NSF MRSEC   </vt:lpstr>
      <vt:lpstr>Title of Standard Slide (Title Case)</vt:lpstr>
      <vt:lpstr>Summary Slide Title</vt:lpstr>
    </vt:vector>
  </TitlesOfParts>
  <Company>University of Minnesota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Kiley Schmidt</dc:creator>
  <cp:lastModifiedBy>Chris Leighton</cp:lastModifiedBy>
  <cp:revision>606</cp:revision>
  <dcterms:created xsi:type="dcterms:W3CDTF">2017-03-08T17:52:45Z</dcterms:created>
  <dcterms:modified xsi:type="dcterms:W3CDTF">2022-11-17T22:37:38Z</dcterms:modified>
</cp:coreProperties>
</file>